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024" autoAdjust="0"/>
  </p:normalViewPr>
  <p:slideViewPr>
    <p:cSldViewPr snapToGrid="0" snapToObjects="1">
      <p:cViewPr varScale="1">
        <p:scale>
          <a:sx n="138" d="100"/>
          <a:sy n="138" d="100"/>
        </p:scale>
        <p:origin x="456" y="120"/>
      </p:cViewPr>
      <p:guideLst>
        <p:guide orient="horz" pos="2845"/>
        <p:guide pos="4105"/>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13151</TotalTime>
  <Words>2284</Words>
  <Application>Microsoft Office PowerPoint</Application>
  <PresentationFormat>Экран (16:9)</PresentationFormat>
  <Paragraphs>201</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Raleway</vt:lpstr>
      <vt:lpstr>Raleway SemiBold</vt: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Румянцева Мария Владимировна</dc:creator>
  <cp:lastModifiedBy>Барышникова Ольга Ивановна</cp:lastModifiedBy>
  <cp:revision>165</cp:revision>
  <dcterms:modified xsi:type="dcterms:W3CDTF">2020-12-30T12:18:37Z</dcterms:modified>
</cp:coreProperties>
</file>